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media/audio2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media/audio1.bin" ContentType="audio/unknown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sldIdLst>
    <p:sldId id="260" r:id="rId2"/>
    <p:sldId id="304" r:id="rId3"/>
    <p:sldId id="291" r:id="rId4"/>
    <p:sldId id="320" r:id="rId5"/>
    <p:sldId id="326" r:id="rId6"/>
    <p:sldId id="321" r:id="rId7"/>
    <p:sldId id="322" r:id="rId8"/>
    <p:sldId id="323" r:id="rId9"/>
    <p:sldId id="325" r:id="rId10"/>
    <p:sldId id="327" r:id="rId11"/>
    <p:sldId id="324" r:id="rId12"/>
    <p:sldId id="328" r:id="rId13"/>
    <p:sldId id="308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hteck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hteck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hteck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hteck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56" name="Rechteck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hteck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hteck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hteck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ihand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ihand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ihand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ihand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ihand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ihand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ihand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ihand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ihand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htec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htec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htec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htec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htec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htec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htec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htec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htec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htec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Gerade Verbindung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grpSp>
        <p:nvGrpSpPr>
          <p:cNvPr id="14" name="Gruppieren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Gerade Verbindung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Gerade Verbindung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hteck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hteck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hteck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hteck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F792039D-2D91-417C-A82E-0D8D85597429}" type="datetimeFigureOut">
              <a:rPr lang="de-DE" smtClean="0"/>
              <a:pPr/>
              <a:t>10.03.2021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F33201F-6FB1-4D3D-AF15-2C1346F30D6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nigge@kirchenkreis-lueneburg.de" TargetMode="External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hyperlink" Target="mailto:kg.artlenburg@evlka.d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2.bin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892" y="1527"/>
            <a:ext cx="6106857" cy="68549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429000" y="1219200"/>
            <a:ext cx="4343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tx2">
                    <a:lumMod val="25000"/>
                  </a:schemeClr>
                </a:solidFill>
              </a:rPr>
              <a:t>Herzlich willkommen</a:t>
            </a:r>
          </a:p>
          <a:p>
            <a:pPr algn="ctr"/>
            <a:endParaRPr lang="de-DE" sz="400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in der</a:t>
            </a:r>
          </a:p>
          <a:p>
            <a:pPr algn="ctr"/>
            <a:endParaRPr lang="de-DE" sz="400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de-DE" sz="2000" b="1" dirty="0" smtClean="0">
                <a:solidFill>
                  <a:schemeClr val="tx2">
                    <a:lumMod val="25000"/>
                  </a:schemeClr>
                </a:solidFill>
              </a:rPr>
              <a:t>ev.-luth. Kirchengemeinde St. Nicolai</a:t>
            </a:r>
          </a:p>
          <a:p>
            <a:pPr algn="ctr"/>
            <a:endParaRPr lang="de-DE" sz="400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de-DE" dirty="0" err="1" smtClean="0">
                <a:solidFill>
                  <a:schemeClr val="tx2">
                    <a:lumMod val="25000"/>
                  </a:schemeClr>
                </a:solidFill>
              </a:rPr>
              <a:t>Artlenburg</a:t>
            </a:r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   </a:t>
            </a:r>
            <a:r>
              <a:rPr lang="de-DE" dirty="0" err="1" smtClean="0">
                <a:solidFill>
                  <a:schemeClr val="tx2">
                    <a:lumMod val="25000"/>
                  </a:schemeClr>
                </a:solidFill>
              </a:rPr>
              <a:t>Avendorf</a:t>
            </a:r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   Hohnstorf</a:t>
            </a:r>
          </a:p>
          <a:p>
            <a:pPr algn="ctr"/>
            <a:endParaRPr lang="de-DE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de-DE" b="1" dirty="0" smtClean="0">
                <a:solidFill>
                  <a:schemeClr val="tx2">
                    <a:lumMod val="25000"/>
                  </a:schemeClr>
                </a:solidFill>
              </a:rPr>
              <a:t>Klicken Sie sich gern mal durch!</a:t>
            </a:r>
            <a:endParaRPr lang="de-DE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rf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5926"/>
            <a:ext cx="7620000" cy="66865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90600" y="3048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Weitere Infos zu St. Nicolai </a:t>
            </a: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</a:rPr>
              <a:t>Artlenburg</a:t>
            </a:r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finden Sie im Netz, wenn Sie in einer Suchmaschine eingeben:</a:t>
            </a:r>
          </a:p>
          <a:p>
            <a:endParaRPr lang="de-DE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Kirche </a:t>
            </a: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</a:rPr>
              <a:t>Artlenburg</a:t>
            </a:r>
            <a:endParaRPr lang="de-DE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de-DE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oder im Browser: </a:t>
            </a: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</a:rPr>
              <a:t>st-nicolai-artlenburg.wir-e.de</a:t>
            </a:r>
            <a:endParaRPr lang="de-DE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de-DE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46" y="693229"/>
            <a:ext cx="8915402" cy="592874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85800" y="933271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Auf unserer Homepage finden Sie die aktuellen Orte und Zeiten der nächsten Gottesdienste,</a:t>
            </a:r>
          </a:p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Wissenswertes zu Gruppen &amp; Kreisen,</a:t>
            </a:r>
          </a:p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zum </a:t>
            </a:r>
            <a:r>
              <a:rPr lang="de-DE" b="1" dirty="0" err="1" smtClean="0">
                <a:solidFill>
                  <a:schemeClr val="tx2">
                    <a:lumMod val="50000"/>
                  </a:schemeClr>
                </a:solidFill>
              </a:rPr>
              <a:t>Artlenburger</a:t>
            </a:r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 Friedhof und  Vieles mehr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143000" y="304800"/>
            <a:ext cx="7848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de-DE" dirty="0" smtClean="0"/>
          </a:p>
          <a:p>
            <a:pPr lvl="0" algn="ctr"/>
            <a:r>
              <a:rPr lang="de-DE" sz="2000" dirty="0" smtClean="0"/>
              <a:t>Gern beantworten wir Ihre Fragen persönlich ...</a:t>
            </a:r>
          </a:p>
          <a:p>
            <a:pPr lvl="0" algn="ctr"/>
            <a:endParaRPr lang="de-DE" sz="800" dirty="0" smtClean="0"/>
          </a:p>
          <a:p>
            <a:pPr lvl="0" algn="ctr"/>
            <a:r>
              <a:rPr lang="de-DE" sz="2000" dirty="0" smtClean="0"/>
              <a:t>... zur Kirchengemeinde,</a:t>
            </a:r>
          </a:p>
          <a:p>
            <a:pPr lvl="0" algn="ctr"/>
            <a:endParaRPr lang="de-DE" sz="800" dirty="0" smtClean="0"/>
          </a:p>
          <a:p>
            <a:pPr lvl="0" algn="ctr"/>
            <a:r>
              <a:rPr lang="de-DE" sz="2000" dirty="0" smtClean="0"/>
              <a:t>zu Gruppenangeboten in </a:t>
            </a:r>
            <a:r>
              <a:rPr lang="de-DE" sz="2000" dirty="0" err="1" smtClean="0"/>
              <a:t>Avendorf</a:t>
            </a:r>
            <a:r>
              <a:rPr lang="de-DE" sz="2000" dirty="0" smtClean="0"/>
              <a:t>,</a:t>
            </a:r>
          </a:p>
          <a:p>
            <a:pPr lvl="0" algn="ctr"/>
            <a:endParaRPr lang="de-DE" sz="800" dirty="0" smtClean="0"/>
          </a:p>
          <a:p>
            <a:pPr algn="ctr"/>
            <a:r>
              <a:rPr lang="de-DE" sz="2000" dirty="0" smtClean="0"/>
              <a:t>oder was Ihnen am Herzen liegt!</a:t>
            </a:r>
          </a:p>
          <a:p>
            <a:pPr algn="ctr"/>
            <a:endParaRPr lang="de-DE" sz="2000" dirty="0" smtClean="0"/>
          </a:p>
          <a:p>
            <a:pPr algn="ctr"/>
            <a:endParaRPr lang="de-DE" sz="2000" dirty="0" smtClean="0"/>
          </a:p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Sie erreichen uns im Kirchenbüro unter: 04139 7023</a:t>
            </a:r>
          </a:p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per </a:t>
            </a:r>
            <a:r>
              <a:rPr lang="de-DE" sz="2000" dirty="0" err="1" smtClean="0"/>
              <a:t>mail</a:t>
            </a:r>
            <a:r>
              <a:rPr lang="de-DE" sz="2000" dirty="0" smtClean="0"/>
              <a:t>: </a:t>
            </a:r>
            <a:r>
              <a:rPr lang="de-DE" sz="2000" dirty="0" smtClean="0">
                <a:hlinkClick r:id="rId2"/>
              </a:rPr>
              <a:t>kg.artlenburg@evlka.de</a:t>
            </a:r>
            <a:r>
              <a:rPr lang="de-DE" sz="2000" dirty="0" smtClean="0"/>
              <a:t> </a:t>
            </a:r>
          </a:p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über die </a:t>
            </a:r>
            <a:r>
              <a:rPr lang="de-DE" sz="2000" dirty="0" err="1" smtClean="0"/>
              <a:t>homepage</a:t>
            </a:r>
            <a:r>
              <a:rPr lang="de-DE" sz="2000" dirty="0" smtClean="0"/>
              <a:t>: </a:t>
            </a:r>
            <a:r>
              <a:rPr lang="de-DE" sz="2000" dirty="0" err="1" smtClean="0"/>
              <a:t>st-nicolai-artlenburg.wir-e.de</a:t>
            </a:r>
            <a:endParaRPr lang="de-DE" sz="2000" dirty="0" smtClean="0"/>
          </a:p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oder Pastor Knigge unter: </a:t>
            </a:r>
            <a:r>
              <a:rPr lang="de-DE" sz="2000" dirty="0" smtClean="0">
                <a:hlinkClick r:id="rId3"/>
              </a:rPr>
              <a:t>Knigge@kirchenkreis-lueneburg.de</a:t>
            </a:r>
            <a:endParaRPr lang="de-DE" sz="2000" dirty="0" smtClean="0"/>
          </a:p>
          <a:p>
            <a:pPr algn="ctr"/>
            <a:endParaRPr lang="de-DE" sz="2000" dirty="0" smtClean="0"/>
          </a:p>
        </p:txBody>
      </p:sp>
      <p:pic>
        <p:nvPicPr>
          <p:cNvPr id="4" name="Bild 3" descr="Porträt Knigge vor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2971800"/>
            <a:ext cx="15748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38200" y="304800"/>
            <a:ext cx="78486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de-DE" dirty="0" smtClean="0"/>
          </a:p>
          <a:p>
            <a:pPr lvl="0"/>
            <a:endParaRPr lang="de-DE" dirty="0" smtClean="0"/>
          </a:p>
          <a:p>
            <a:pPr lvl="0" algn="ctr"/>
            <a:r>
              <a:rPr lang="de-DE" sz="2000" dirty="0" smtClean="0"/>
              <a:t>Jemand hat einmal gesagt:</a:t>
            </a:r>
          </a:p>
          <a:p>
            <a:pPr lvl="0" algn="ctr"/>
            <a:endParaRPr lang="de-DE" sz="2000" dirty="0" smtClean="0"/>
          </a:p>
          <a:p>
            <a:pPr lvl="0" algn="ctr"/>
            <a:r>
              <a:rPr lang="de-DE" sz="2000" dirty="0" smtClean="0"/>
              <a:t>Alles wirkliche Leben ist Begegnung!</a:t>
            </a:r>
          </a:p>
          <a:p>
            <a:pPr lvl="0" algn="ctr"/>
            <a:endParaRPr lang="de-DE" sz="2000" dirty="0" smtClean="0"/>
          </a:p>
          <a:p>
            <a:pPr lvl="0" algn="ctr"/>
            <a:r>
              <a:rPr lang="de-DE" sz="2000" dirty="0" smtClean="0"/>
              <a:t>In Zeiten von Corona ist das nur eingeschränkt möglich!</a:t>
            </a:r>
          </a:p>
          <a:p>
            <a:pPr lvl="0" algn="ctr"/>
            <a:endParaRPr lang="de-DE" sz="2000" dirty="0" smtClean="0"/>
          </a:p>
          <a:p>
            <a:pPr algn="ctr"/>
            <a:r>
              <a:rPr lang="de-DE" sz="2000" dirty="0" smtClean="0"/>
              <a:t>Aber „glauben, lieben, hoffen“ heißt für uns: </a:t>
            </a:r>
          </a:p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Wir vertrauen darauf, dass wir auch im Abstand verbunden sind</a:t>
            </a:r>
          </a:p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und Wege finden – um Begegnung zu ermöglichen.</a:t>
            </a:r>
          </a:p>
          <a:p>
            <a:pPr algn="ctr"/>
            <a:endParaRPr lang="de-DE" sz="2000" dirty="0" smtClean="0"/>
          </a:p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In diesem Sinne:</a:t>
            </a:r>
          </a:p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„Man sieht sich“ - und </a:t>
            </a:r>
            <a:r>
              <a:rPr lang="de-DE" sz="2000" dirty="0" err="1" smtClean="0"/>
              <a:t>nochmal</a:t>
            </a:r>
            <a:r>
              <a:rPr lang="de-DE" sz="2000" dirty="0" smtClean="0"/>
              <a:t>: Herzlich willkommen!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" y="1066800"/>
            <a:ext cx="9125038" cy="58674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2286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Unsere Kirchentüren sind verlässlich geöffnet:</a:t>
            </a:r>
            <a:endParaRPr lang="de-DE" sz="20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5181600" y="2402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Täglich,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72200" y="2402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zwischen 9.30 und 18.00 Uhr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ockenschla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80976"/>
            <a:ext cx="8950824" cy="582502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667000" y="3787676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Die Kirche lädt ein – </a:t>
            </a:r>
          </a:p>
          <a:p>
            <a:r>
              <a:rPr lang="de-DE" b="1" dirty="0" smtClean="0"/>
              <a:t>zu Momenten der Stille</a:t>
            </a:r>
          </a:p>
          <a:p>
            <a:endParaRPr lang="de-DE" b="1" dirty="0" smtClean="0"/>
          </a:p>
          <a:p>
            <a:r>
              <a:rPr lang="de-DE" b="1" dirty="0" smtClean="0"/>
              <a:t>zum Atem holen und Nachdenken</a:t>
            </a:r>
          </a:p>
          <a:p>
            <a:endParaRPr lang="de-DE" b="1" dirty="0" smtClean="0"/>
          </a:p>
          <a:p>
            <a:r>
              <a:rPr lang="de-DE" b="1" dirty="0" smtClean="0"/>
              <a:t>zu Stille und Gebet</a:t>
            </a:r>
          </a:p>
          <a:p>
            <a:endParaRPr lang="de-DE" b="1" dirty="0" smtClean="0"/>
          </a:p>
          <a:p>
            <a:r>
              <a:rPr lang="de-DE" b="1" dirty="0" smtClean="0"/>
              <a:t>und zum ...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08341"/>
            <a:ext cx="8950824" cy="577029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52400" y="457200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... Anzünden eines  Teelichts z.B. für jemanden,</a:t>
            </a:r>
          </a:p>
          <a:p>
            <a:r>
              <a:rPr lang="de-DE" b="1" dirty="0" smtClean="0"/>
              <a:t>der/ die einem wichtig</a:t>
            </a:r>
          </a:p>
          <a:p>
            <a:r>
              <a:rPr lang="de-DE" b="1" dirty="0" smtClean="0"/>
              <a:t>ist. </a:t>
            </a:r>
          </a:p>
          <a:p>
            <a:endParaRPr lang="de-DE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60112" cy="610864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90600" y="481947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Nicht nur zu besonderen Festen lohnt ein Besuch</a:t>
            </a:r>
          </a:p>
          <a:p>
            <a:r>
              <a:rPr lang="de-DE" b="1" dirty="0" smtClean="0"/>
              <a:t>unserer Kirche ...</a:t>
            </a:r>
          </a:p>
          <a:p>
            <a:endParaRPr lang="de-DE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7" y="932340"/>
            <a:ext cx="8943750" cy="47223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28600" y="115466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Manchmal feiern wir Gottesdienste draußen ... 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5" y="380976"/>
            <a:ext cx="8879615" cy="582502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124200" y="7252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... oder treffen uns zu einem Konzert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0861"/>
            <a:ext cx="6959104" cy="681713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676400" y="152400"/>
            <a:ext cx="533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Schauen Sie gern mal vorbei !</a:t>
            </a:r>
          </a:p>
          <a:p>
            <a:endParaRPr lang="de-DE" b="1" dirty="0" smtClean="0"/>
          </a:p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In Corona-Zeiten feiern wir Gottesdienste ohne </a:t>
            </a:r>
          </a:p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Gemeindegesang, mit Abstand, Maske und Hygieneregeln –</a:t>
            </a:r>
          </a:p>
          <a:p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Sonntags um 10.00 Uhr</a:t>
            </a:r>
          </a:p>
          <a:p>
            <a:endParaRPr lang="de-DE" b="1" dirty="0" smtClean="0"/>
          </a:p>
          <a:p>
            <a:r>
              <a:rPr lang="de-DE" b="1" dirty="0" smtClean="0"/>
              <a:t>im wöchentlichen </a:t>
            </a:r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Wechsel zwischen </a:t>
            </a:r>
          </a:p>
          <a:p>
            <a:r>
              <a:rPr lang="de-DE" b="1" dirty="0" err="1" smtClean="0">
                <a:solidFill>
                  <a:srgbClr val="FFFFFF"/>
                </a:solidFill>
              </a:rPr>
              <a:t>Artlenburg</a:t>
            </a:r>
            <a:r>
              <a:rPr lang="de-DE" b="1" dirty="0" smtClean="0">
                <a:solidFill>
                  <a:srgbClr val="FFFFFF"/>
                </a:solidFill>
              </a:rPr>
              <a:t> und </a:t>
            </a:r>
            <a:r>
              <a:rPr lang="de-DE" b="1" dirty="0" smtClean="0"/>
              <a:t>Hohnstorf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Verleugn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519317"/>
            <a:ext cx="8380393" cy="603388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00400" y="1577876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3366FF"/>
                </a:solidFill>
              </a:rPr>
              <a:t>Was uns wichtig ist -</a:t>
            </a:r>
          </a:p>
          <a:p>
            <a:pPr algn="ctr"/>
            <a:endParaRPr lang="de-DE" b="1" dirty="0" smtClean="0">
              <a:solidFill>
                <a:srgbClr val="3366FF"/>
              </a:solidFill>
            </a:endParaRPr>
          </a:p>
          <a:p>
            <a:pPr algn="ctr"/>
            <a:r>
              <a:rPr lang="de-DE" b="1" dirty="0" smtClean="0">
                <a:solidFill>
                  <a:srgbClr val="3366FF"/>
                </a:solidFill>
              </a:rPr>
              <a:t>im Winter wie im Sommer -</a:t>
            </a:r>
          </a:p>
          <a:p>
            <a:pPr algn="ctr"/>
            <a:endParaRPr lang="de-DE" b="1" dirty="0" smtClean="0">
              <a:solidFill>
                <a:srgbClr val="3366FF"/>
              </a:solidFill>
            </a:endParaRPr>
          </a:p>
          <a:p>
            <a:pPr algn="ctr"/>
            <a:r>
              <a:rPr lang="de-DE" b="1" dirty="0" smtClean="0">
                <a:solidFill>
                  <a:srgbClr val="3366FF"/>
                </a:solidFill>
              </a:rPr>
              <a:t>stand wetterbedingt</a:t>
            </a:r>
          </a:p>
          <a:p>
            <a:pPr algn="ctr"/>
            <a:endParaRPr lang="de-DE" b="1" dirty="0" smtClean="0">
              <a:solidFill>
                <a:srgbClr val="3366FF"/>
              </a:solidFill>
            </a:endParaRPr>
          </a:p>
          <a:p>
            <a:pPr algn="ctr"/>
            <a:r>
              <a:rPr lang="de-DE" b="1" dirty="0" smtClean="0"/>
              <a:t>auf dem Rasen vor unserer Kirche</a:t>
            </a:r>
          </a:p>
          <a:p>
            <a:endParaRPr lang="de-DE" b="1" dirty="0" smtClean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356</Words>
  <Application>Microsoft Macintosh PowerPoint</Application>
  <PresentationFormat>Bildschirmpräsentation (4:3)</PresentationFormat>
  <Paragraphs>87</Paragraphs>
  <Slides>13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Iapetus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Wolfhardt</dc:creator>
  <cp:lastModifiedBy>Wolfhardt Knigge</cp:lastModifiedBy>
  <cp:revision>79</cp:revision>
  <dcterms:created xsi:type="dcterms:W3CDTF">2021-03-10T12:43:59Z</dcterms:created>
  <dcterms:modified xsi:type="dcterms:W3CDTF">2021-03-10T12:53:41Z</dcterms:modified>
</cp:coreProperties>
</file>